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6" r:id="rId6"/>
    <p:sldId id="263" r:id="rId7"/>
    <p:sldId id="260" r:id="rId8"/>
    <p:sldId id="261" r:id="rId9"/>
    <p:sldId id="270" r:id="rId10"/>
    <p:sldId id="265" r:id="rId11"/>
    <p:sldId id="272" r:id="rId12"/>
    <p:sldId id="273" r:id="rId13"/>
    <p:sldId id="267" r:id="rId14"/>
    <p:sldId id="262" r:id="rId15"/>
    <p:sldId id="264" r:id="rId16"/>
    <p:sldId id="268" r:id="rId17"/>
    <p:sldId id="269" r:id="rId18"/>
    <p:sldId id="271" r:id="rId1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08" d="100"/>
          <a:sy n="108" d="100"/>
        </p:scale>
        <p:origin x="-1656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interSettings" Target="printerSettings/printerSettings1.bin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86953" y="268288"/>
            <a:ext cx="5669280" cy="39003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268940" y="268288"/>
            <a:ext cx="182880" cy="38868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00400" y="4208929"/>
            <a:ext cx="5458968" cy="1048684"/>
          </a:xfr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00400" y="5257800"/>
            <a:ext cx="5458968" cy="621792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ts val="0"/>
              </a:spcBef>
              <a:buClr>
                <a:schemeClr val="accent1"/>
              </a:buClr>
              <a:buSzPct val="100000"/>
              <a:buFont typeface="Wingdings 2" pitchFamily="18" charset="2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76600" y="390525"/>
            <a:ext cx="5504688" cy="365125"/>
          </a:xfrm>
        </p:spPr>
        <p:txBody>
          <a:bodyPr vert="horz" lIns="91440" tIns="45720" rIns="91440" bIns="45720" rtlCol="0" anchor="ctr"/>
          <a:lstStyle>
            <a:lvl1pPr marL="0" algn="r" defTabSz="914400" rtl="0" eaLnBrk="1" latinLnBrk="0" hangingPunct="1">
              <a:defRPr sz="2200" b="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B1A24CD3-204F-4468-8EE4-28A6668D006A}" type="datetimeFigureOut">
              <a:rPr lang="en-US" smtClean="0"/>
              <a:t>12/17/15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218688" y="6356350"/>
            <a:ext cx="4736592" cy="365125"/>
          </a:xfrm>
        </p:spPr>
        <p:txBody>
          <a:bodyPr vert="horz" lIns="91440" tIns="45720" rIns="91440" bIns="45720" rtlCol="0" anchor="ctr"/>
          <a:lstStyle>
            <a:lvl1pPr marL="0" algn="l" defTabSz="914400" rtl="0" eaLnBrk="1" latinLnBrk="0" hangingPunct="1">
              <a:defRPr sz="1100" b="1" kern="120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56494" y="6356350"/>
            <a:ext cx="685800" cy="365125"/>
          </a:xfrm>
        </p:spPr>
        <p:txBody>
          <a:bodyPr vert="horz" lIns="91440" tIns="45720" rIns="91440" bIns="45720" rtlCol="0" anchor="ctr"/>
          <a:lstStyle>
            <a:lvl1pPr marL="0" algn="r" defTabSz="914400" rtl="0" eaLnBrk="1" latinLnBrk="0" hangingPunct="1">
              <a:defRPr sz="1100" b="1" kern="120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57AF16DE-A0D5-4438-950F-5B1E159C2C2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48918" y="268288"/>
            <a:ext cx="718073" cy="16459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914400"/>
            <a:ext cx="7391401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282440" y="2214562"/>
            <a:ext cx="3566160" cy="1920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24CD3-204F-4468-8EE4-28A6668D006A}" type="datetimeFigureOut">
              <a:rPr lang="en-US" smtClean="0"/>
              <a:t>12/17/15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F16DE-A0D5-4438-950F-5B1E159C2C2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2"/>
          <p:cNvSpPr>
            <a:spLocks noGrp="1"/>
          </p:cNvSpPr>
          <p:nvPr>
            <p:ph sz="half" idx="13"/>
          </p:nvPr>
        </p:nvSpPr>
        <p:spPr>
          <a:xfrm>
            <a:off x="4282440" y="4224973"/>
            <a:ext cx="3566160" cy="1920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10" name="Content Placeholder 2"/>
          <p:cNvSpPr>
            <a:spLocks noGrp="1"/>
          </p:cNvSpPr>
          <p:nvPr>
            <p:ph sz="half" idx="14"/>
          </p:nvPr>
        </p:nvSpPr>
        <p:spPr>
          <a:xfrm>
            <a:off x="457200" y="2214563"/>
            <a:ext cx="3566160" cy="39116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48918" y="268288"/>
            <a:ext cx="718073" cy="16459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914400"/>
            <a:ext cx="7391401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282440" y="2214562"/>
            <a:ext cx="3566160" cy="1920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24CD3-204F-4468-8EE4-28A6668D006A}" type="datetimeFigureOut">
              <a:rPr lang="en-US" smtClean="0"/>
              <a:t>12/17/15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F16DE-A0D5-4438-950F-5B1E159C2C2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2"/>
          <p:cNvSpPr>
            <a:spLocks noGrp="1"/>
          </p:cNvSpPr>
          <p:nvPr>
            <p:ph sz="half" idx="13"/>
          </p:nvPr>
        </p:nvSpPr>
        <p:spPr>
          <a:xfrm>
            <a:off x="4282440" y="4224973"/>
            <a:ext cx="3566160" cy="1920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11" name="Content Placeholder 2"/>
          <p:cNvSpPr>
            <a:spLocks noGrp="1"/>
          </p:cNvSpPr>
          <p:nvPr>
            <p:ph sz="half" idx="14"/>
          </p:nvPr>
        </p:nvSpPr>
        <p:spPr>
          <a:xfrm>
            <a:off x="457200" y="2214562"/>
            <a:ext cx="3566160" cy="1920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12" name="Content Placeholder 2"/>
          <p:cNvSpPr>
            <a:spLocks noGrp="1"/>
          </p:cNvSpPr>
          <p:nvPr>
            <p:ph sz="half" idx="15"/>
          </p:nvPr>
        </p:nvSpPr>
        <p:spPr>
          <a:xfrm>
            <a:off x="457200" y="4224973"/>
            <a:ext cx="3566160" cy="1920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8148918" y="268288"/>
            <a:ext cx="718073" cy="16459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24CD3-204F-4468-8EE4-28A6668D006A}" type="datetimeFigureOut">
              <a:rPr lang="en-US" smtClean="0"/>
              <a:t>12/17/15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F16DE-A0D5-4438-950F-5B1E159C2C2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148918" y="268288"/>
            <a:ext cx="718073" cy="56692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24CD3-204F-4468-8EE4-28A6668D006A}" type="datetimeFigureOut">
              <a:rPr lang="en-US" smtClean="0"/>
              <a:t>12/17/15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F16DE-A0D5-4438-950F-5B1E159C2C2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48918" y="268288"/>
            <a:ext cx="718073" cy="56692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995082"/>
            <a:ext cx="3566160" cy="1035424"/>
          </a:xfrm>
        </p:spPr>
        <p:txBody>
          <a:bodyPr anchor="b"/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2052" y="990600"/>
            <a:ext cx="3566160" cy="51355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199" y="2057400"/>
            <a:ext cx="3566160" cy="3657601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24CD3-204F-4468-8EE4-28A6668D006A}" type="datetimeFigureOut">
              <a:rPr lang="en-US" smtClean="0"/>
              <a:t>12/17/15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F16DE-A0D5-4438-950F-5B1E159C2C2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46811" y="268288"/>
            <a:ext cx="4114800" cy="56692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995082"/>
            <a:ext cx="3566160" cy="1035424"/>
          </a:xfrm>
        </p:spPr>
        <p:txBody>
          <a:bodyPr anchor="b"/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199" y="2057400"/>
            <a:ext cx="3566160" cy="3657601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61365" y="6124014"/>
            <a:ext cx="1752600" cy="365125"/>
          </a:xfrm>
        </p:spPr>
        <p:txBody>
          <a:bodyPr/>
          <a:lstStyle>
            <a:lvl1pPr algn="l">
              <a:defRPr/>
            </a:lvl1pPr>
          </a:lstStyle>
          <a:p>
            <a:fld id="{B1A24CD3-204F-4468-8EE4-28A6668D006A}" type="datetimeFigureOut">
              <a:rPr lang="en-US" smtClean="0"/>
              <a:t>12/17/15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74812" y="6356350"/>
            <a:ext cx="3863788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F16DE-A0D5-4438-950F-5B1E159C2C28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3"/>
          </p:nvPr>
        </p:nvSpPr>
        <p:spPr>
          <a:xfrm>
            <a:off x="4760258" y="990600"/>
            <a:ext cx="4096512" cy="5611813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7216775" y="268288"/>
            <a:ext cx="1639457" cy="363931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788" y="4267200"/>
            <a:ext cx="6477000" cy="566738"/>
          </a:xfrm>
        </p:spPr>
        <p:txBody>
          <a:bodyPr anchor="b"/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69874" y="268288"/>
            <a:ext cx="6858000" cy="363931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8788" y="4840941"/>
            <a:ext cx="6475412" cy="1304271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24CD3-204F-4468-8EE4-28A6668D006A}" type="datetimeFigureOut">
              <a:rPr lang="en-US" smtClean="0"/>
              <a:t>12/17/15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F16DE-A0D5-4438-950F-5B1E159C2C2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4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35471" y="268288"/>
            <a:ext cx="720761" cy="363931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788" y="4267200"/>
            <a:ext cx="6477000" cy="566738"/>
          </a:xfrm>
        </p:spPr>
        <p:txBody>
          <a:bodyPr anchor="b"/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69874" y="268288"/>
            <a:ext cx="3006726" cy="363931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8788" y="4840941"/>
            <a:ext cx="6475412" cy="1304271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24CD3-204F-4468-8EE4-28A6668D006A}" type="datetimeFigureOut">
              <a:rPr lang="en-US" smtClean="0"/>
              <a:t>12/17/15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F16DE-A0D5-4438-950F-5B1E159C2C28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Picture Placeholder 2"/>
          <p:cNvSpPr>
            <a:spLocks noGrp="1"/>
          </p:cNvSpPr>
          <p:nvPr>
            <p:ph type="pic" idx="13"/>
          </p:nvPr>
        </p:nvSpPr>
        <p:spPr>
          <a:xfrm>
            <a:off x="3352800" y="268288"/>
            <a:ext cx="4701988" cy="177566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1" name="Picture Placeholder 2"/>
          <p:cNvSpPr>
            <a:spLocks noGrp="1"/>
          </p:cNvSpPr>
          <p:nvPr>
            <p:ph type="pic" idx="14"/>
          </p:nvPr>
        </p:nvSpPr>
        <p:spPr>
          <a:xfrm>
            <a:off x="3352800" y="2131935"/>
            <a:ext cx="2304288" cy="177566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2" name="Picture Placeholder 2"/>
          <p:cNvSpPr>
            <a:spLocks noGrp="1"/>
          </p:cNvSpPr>
          <p:nvPr>
            <p:ph type="pic" idx="15"/>
          </p:nvPr>
        </p:nvSpPr>
        <p:spPr>
          <a:xfrm>
            <a:off x="5750500" y="2131935"/>
            <a:ext cx="2304288" cy="177566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7212106" y="268288"/>
            <a:ext cx="1645920" cy="16459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24CD3-204F-4468-8EE4-28A6668D006A}" type="datetimeFigureOut">
              <a:rPr lang="en-US" smtClean="0"/>
              <a:t>12/17/15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F16DE-A0D5-4438-950F-5B1E159C2C2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148918" y="268288"/>
            <a:ext cx="718073" cy="56692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543799" y="1035424"/>
            <a:ext cx="1322295" cy="5090739"/>
          </a:xfrm>
        </p:spPr>
        <p:txBody>
          <a:bodyPr vert="eaVert" anchor="t" anchorCtr="0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035424"/>
            <a:ext cx="6019800" cy="5109789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24CD3-204F-4468-8EE4-28A6668D006A}" type="datetimeFigureOut">
              <a:rPr lang="en-US" smtClean="0"/>
              <a:t>12/17/15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F16DE-A0D5-4438-950F-5B1E159C2C2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7212106" y="268288"/>
            <a:ext cx="1645920" cy="16459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212106" y="6356350"/>
            <a:ext cx="1752600" cy="365125"/>
          </a:xfrm>
        </p:spPr>
        <p:txBody>
          <a:bodyPr/>
          <a:lstStyle/>
          <a:p>
            <a:fld id="{B1A24CD3-204F-4468-8EE4-28A6668D006A}" type="datetimeFigureOut">
              <a:rPr lang="en-US" smtClean="0"/>
              <a:t>12/17/15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F16DE-A0D5-4438-950F-5B1E159C2C2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86953" y="268288"/>
            <a:ext cx="5669280" cy="25603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00399" y="4171950"/>
            <a:ext cx="5457919" cy="1085850"/>
          </a:xfrm>
        </p:spPr>
        <p:txBody>
          <a:bodyPr>
            <a:normAutofit/>
          </a:bodyPr>
          <a:lstStyle>
            <a:lvl1pPr>
              <a:defRPr sz="46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00401" y="5257799"/>
            <a:ext cx="5457918" cy="618565"/>
          </a:xfrm>
        </p:spPr>
        <p:txBody>
          <a:bodyPr>
            <a:normAutofit/>
          </a:bodyPr>
          <a:lstStyle>
            <a:lvl1pPr marL="0" indent="0" algn="l">
              <a:spcBef>
                <a:spcPct val="0"/>
              </a:spcBef>
              <a:buNone/>
              <a:defRPr sz="1600">
                <a:solidFill>
                  <a:schemeClr val="tx2"/>
                </a:solidFill>
              </a:defRPr>
            </a:lvl1pPr>
            <a:lvl2pPr marL="457200" indent="0" algn="ctr">
              <a:spcBef>
                <a:spcPct val="0"/>
              </a:spcBef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76600" y="389965"/>
            <a:ext cx="5499847" cy="365125"/>
          </a:xfrm>
        </p:spPr>
        <p:txBody>
          <a:bodyPr/>
          <a:lstStyle>
            <a:lvl1pPr>
              <a:defRPr sz="2200" b="0" baseline="0">
                <a:solidFill>
                  <a:schemeClr val="bg1"/>
                </a:solidFill>
              </a:defRPr>
            </a:lvl1pPr>
          </a:lstStyle>
          <a:p>
            <a:fld id="{B1A24CD3-204F-4468-8EE4-28A6668D006A}" type="datetimeFigureOut">
              <a:rPr lang="en-US" smtClean="0"/>
              <a:t>12/17/15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213847" y="6356350"/>
            <a:ext cx="473411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65459" y="6356350"/>
            <a:ext cx="685800" cy="365125"/>
          </a:xfrm>
        </p:spPr>
        <p:txBody>
          <a:bodyPr vert="horz" lIns="91440" tIns="45720" rIns="91440" bIns="45720" rtlCol="0" anchor="ctr"/>
          <a:lstStyle>
            <a:lvl1pPr marL="0" algn="r" defTabSz="914400" rtl="0" eaLnBrk="1" latinLnBrk="0" hangingPunct="1">
              <a:defRPr sz="1100" b="1" kern="120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57AF16DE-A0D5-4438-950F-5B1E159C2C2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3200400" y="2877671"/>
            <a:ext cx="5646867" cy="1280160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268940" y="268288"/>
            <a:ext cx="182880" cy="38868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,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69875" y="268288"/>
            <a:ext cx="1645920" cy="16459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78423" y="914400"/>
            <a:ext cx="6508377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8423" y="2209800"/>
            <a:ext cx="6508377" cy="3916363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212106" y="6356350"/>
            <a:ext cx="1752600" cy="365125"/>
          </a:xfrm>
        </p:spPr>
        <p:txBody>
          <a:bodyPr/>
          <a:lstStyle/>
          <a:p>
            <a:fld id="{B1A24CD3-204F-4468-8EE4-28A6668D006A}" type="datetimeFigureOut">
              <a:rPr lang="en-US" smtClean="0"/>
              <a:t>12/17/15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8423" y="6356350"/>
            <a:ext cx="492685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31694" y="361016"/>
            <a:ext cx="506506" cy="365125"/>
          </a:xfrm>
        </p:spPr>
        <p:txBody>
          <a:bodyPr/>
          <a:lstStyle/>
          <a:p>
            <a:fld id="{57AF16DE-A0D5-4438-950F-5B1E159C2C2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269875" y="1976718"/>
            <a:ext cx="1645920" cy="4625788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7758952" y="268288"/>
            <a:ext cx="1099073" cy="635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9801" y="3429000"/>
            <a:ext cx="4966446" cy="1398494"/>
          </a:xfrm>
        </p:spPr>
        <p:txBody>
          <a:bodyPr anchor="b" anchorCtr="0"/>
          <a:lstStyle>
            <a:lvl1pPr algn="r">
              <a:defRPr sz="4600" b="0" cap="none" baseline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09801" y="4824414"/>
            <a:ext cx="4966446" cy="1320800"/>
          </a:xfrm>
        </p:spPr>
        <p:txBody>
          <a:bodyPr anchor="t" anchorCtr="0">
            <a:normAutofit/>
          </a:bodyPr>
          <a:lstStyle>
            <a:lvl1pPr marL="0" indent="0" algn="r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62600" y="6356350"/>
            <a:ext cx="1622612" cy="365125"/>
          </a:xfrm>
        </p:spPr>
        <p:txBody>
          <a:bodyPr/>
          <a:lstStyle/>
          <a:p>
            <a:fld id="{B1A24CD3-204F-4468-8EE4-28A6668D006A}" type="datetimeFigureOut">
              <a:rPr lang="en-US" smtClean="0"/>
              <a:t>12/17/15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74812" y="6356350"/>
            <a:ext cx="5311588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F16DE-A0D5-4438-950F-5B1E159C2C2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69875" y="4773706"/>
            <a:ext cx="2971800" cy="18445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20354" y="3429001"/>
            <a:ext cx="4966446" cy="1398494"/>
          </a:xfrm>
        </p:spPr>
        <p:txBody>
          <a:bodyPr anchor="b" anchorCtr="0"/>
          <a:lstStyle>
            <a:lvl1pPr algn="r">
              <a:defRPr sz="4600" b="0" cap="none" baseline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20354" y="4824414"/>
            <a:ext cx="4966446" cy="1320800"/>
          </a:xfrm>
        </p:spPr>
        <p:txBody>
          <a:bodyPr anchor="t" anchorCtr="0">
            <a:normAutofit/>
          </a:bodyPr>
          <a:lstStyle>
            <a:lvl1pPr marL="0" indent="0" algn="r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51212" y="6104965"/>
            <a:ext cx="506506" cy="365125"/>
          </a:xfrm>
        </p:spPr>
        <p:txBody>
          <a:bodyPr/>
          <a:lstStyle/>
          <a:p>
            <a:fld id="{57AF16DE-A0D5-4438-950F-5B1E159C2C2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269874" y="268288"/>
            <a:ext cx="2971800" cy="4438650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48918" y="268288"/>
            <a:ext cx="718073" cy="16459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914400"/>
            <a:ext cx="7391401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214563"/>
            <a:ext cx="3566160" cy="39116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82440" y="2214563"/>
            <a:ext cx="3566160" cy="39116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24CD3-204F-4468-8EE4-28A6668D006A}" type="datetimeFigureOut">
              <a:rPr lang="en-US" smtClean="0"/>
              <a:t>12/17/15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F16DE-A0D5-4438-950F-5B1E159C2C2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148918" y="268288"/>
            <a:ext cx="718073" cy="16459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914400"/>
            <a:ext cx="7388352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054132"/>
            <a:ext cx="3566160" cy="639762"/>
          </a:xfrm>
        </p:spPr>
        <p:txBody>
          <a:bodyPr anchor="b">
            <a:noAutofit/>
          </a:bodyPr>
          <a:lstStyle>
            <a:lvl1pPr marL="0" indent="0" algn="ctr">
              <a:spcBef>
                <a:spcPct val="0"/>
              </a:spcBef>
              <a:buNone/>
              <a:defRPr sz="20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689411"/>
            <a:ext cx="3566160" cy="343675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79391" y="2054132"/>
            <a:ext cx="3566160" cy="639762"/>
          </a:xfrm>
        </p:spPr>
        <p:txBody>
          <a:bodyPr anchor="b">
            <a:noAutofit/>
          </a:bodyPr>
          <a:lstStyle>
            <a:lvl1pPr marL="0" indent="0" algn="ctr">
              <a:spcBef>
                <a:spcPct val="0"/>
              </a:spcBef>
              <a:buNone/>
              <a:defRPr sz="20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79391" y="2689411"/>
            <a:ext cx="3566160" cy="343675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24CD3-204F-4468-8EE4-28A6668D006A}" type="datetimeFigureOut">
              <a:rPr lang="en-US" smtClean="0"/>
              <a:t>12/17/15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F16DE-A0D5-4438-950F-5B1E159C2C2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ntent, Top and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48918" y="268288"/>
            <a:ext cx="718073" cy="16459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914400"/>
            <a:ext cx="7391401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199" y="2214562"/>
            <a:ext cx="7396163" cy="1920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24CD3-204F-4468-8EE4-28A6668D006A}" type="datetimeFigureOut">
              <a:rPr lang="en-US" smtClean="0"/>
              <a:t>12/17/15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F16DE-A0D5-4438-950F-5B1E159C2C2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2"/>
          <p:cNvSpPr>
            <a:spLocks noGrp="1"/>
          </p:cNvSpPr>
          <p:nvPr>
            <p:ph sz="half" idx="13"/>
          </p:nvPr>
        </p:nvSpPr>
        <p:spPr>
          <a:xfrm>
            <a:off x="457199" y="4224973"/>
            <a:ext cx="7396163" cy="1920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199" y="914400"/>
            <a:ext cx="6508377" cy="11430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199" y="2209800"/>
            <a:ext cx="6508377" cy="39163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198659" y="6356350"/>
            <a:ext cx="1752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1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B1A24CD3-204F-4468-8EE4-28A6668D006A}" type="datetimeFigureOut">
              <a:rPr lang="en-US" smtClean="0"/>
              <a:t>12/17/15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74812" y="6356350"/>
            <a:ext cx="6007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1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56494" y="361016"/>
            <a:ext cx="50650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200" b="1">
                <a:solidFill>
                  <a:schemeClr val="bg1"/>
                </a:solidFill>
              </a:defRPr>
            </a:lvl1pPr>
          </a:lstStyle>
          <a:p>
            <a:fld id="{57AF16DE-A0D5-4438-950F-5B1E159C2C28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</p:sldLayoutIdLst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spcBef>
          <a:spcPts val="1800"/>
        </a:spcBef>
        <a:buClr>
          <a:schemeClr val="accent1"/>
        </a:buClr>
        <a:buSzPct val="100000"/>
        <a:buFont typeface="Wingdings 2" pitchFamily="18" charset="2"/>
        <a:buChar char="¡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spcBef>
          <a:spcPts val="600"/>
        </a:spcBef>
        <a:buClr>
          <a:schemeClr val="accent1">
            <a:lumMod val="50000"/>
          </a:schemeClr>
        </a:buClr>
        <a:buSzPct val="100000"/>
        <a:buFont typeface="Wingdings 2" pitchFamily="18" charset="2"/>
        <a:buChar char="¡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spcBef>
          <a:spcPts val="600"/>
        </a:spcBef>
        <a:buClr>
          <a:schemeClr val="accent1"/>
        </a:buClr>
        <a:buSzPct val="100000"/>
        <a:buFont typeface="Wingdings 2" pitchFamily="18" charset="2"/>
        <a:buChar char="¡"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spcBef>
          <a:spcPts val="600"/>
        </a:spcBef>
        <a:buClr>
          <a:schemeClr val="accent1">
            <a:lumMod val="50000"/>
          </a:schemeClr>
        </a:buClr>
        <a:buSzPct val="100000"/>
        <a:buFont typeface="Wingdings 2" pitchFamily="18" charset="2"/>
        <a:buChar char="¡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spcBef>
          <a:spcPts val="600"/>
        </a:spcBef>
        <a:buClr>
          <a:schemeClr val="accent1"/>
        </a:buClr>
        <a:buSzPct val="100000"/>
        <a:buFont typeface="Wingdings 2" pitchFamily="18" charset="2"/>
        <a:buChar char="¡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1377950" indent="-228600" algn="l" defTabSz="914400" rtl="0" eaLnBrk="1" latinLnBrk="0" hangingPunct="1">
        <a:spcBef>
          <a:spcPct val="20000"/>
        </a:spcBef>
        <a:buClr>
          <a:schemeClr val="accent1">
            <a:lumMod val="50000"/>
          </a:schemeClr>
        </a:buClr>
        <a:buFont typeface="Wingdings 2" pitchFamily="18" charset="2"/>
        <a:buChar char=""/>
        <a:defRPr lang="en-US" sz="1800" kern="1200" dirty="0" smtClean="0">
          <a:solidFill>
            <a:schemeClr val="tx2"/>
          </a:solidFill>
          <a:latin typeface="+mn-lt"/>
          <a:ea typeface="+mn-ea"/>
          <a:cs typeface="+mn-cs"/>
        </a:defRPr>
      </a:lvl6pPr>
      <a:lvl7pPr marL="1603375" indent="-228600" algn="l" defTabSz="914400" rtl="0" eaLnBrk="1" latinLnBrk="0" hangingPunct="1">
        <a:spcBef>
          <a:spcPct val="20000"/>
        </a:spcBef>
        <a:buClr>
          <a:schemeClr val="accent1"/>
        </a:buClr>
        <a:buFont typeface="Wingdings 2" pitchFamily="18" charset="2"/>
        <a:buChar char=""/>
        <a:defRPr lang="en-US" sz="1800" kern="1200" dirty="0" smtClean="0">
          <a:solidFill>
            <a:schemeClr val="tx2"/>
          </a:solidFill>
          <a:latin typeface="+mn-lt"/>
          <a:ea typeface="+mn-ea"/>
          <a:cs typeface="+mn-cs"/>
        </a:defRPr>
      </a:lvl7pPr>
      <a:lvl8pPr marL="1830388" indent="-228600" algn="l" defTabSz="914400" rtl="0" eaLnBrk="1" latinLnBrk="0" hangingPunct="1">
        <a:spcBef>
          <a:spcPct val="20000"/>
        </a:spcBef>
        <a:buClr>
          <a:schemeClr val="accent1">
            <a:lumMod val="50000"/>
          </a:schemeClr>
        </a:buClr>
        <a:buFont typeface="Wingdings 2" pitchFamily="18" charset="2"/>
        <a:buChar char=""/>
        <a:defRPr lang="en-US" sz="1800" kern="1200" dirty="0" smtClean="0">
          <a:solidFill>
            <a:schemeClr val="tx2"/>
          </a:solidFill>
          <a:latin typeface="+mn-lt"/>
          <a:ea typeface="+mn-ea"/>
          <a:cs typeface="+mn-cs"/>
        </a:defRPr>
      </a:lvl8pPr>
      <a:lvl9pPr marL="2057400" indent="-228600" algn="l" defTabSz="914400" rtl="0" eaLnBrk="1" latinLnBrk="0" hangingPunct="1">
        <a:spcBef>
          <a:spcPct val="20000"/>
        </a:spcBef>
        <a:buClr>
          <a:schemeClr val="accent1"/>
        </a:buClr>
        <a:buFont typeface="Wingdings 2" pitchFamily="18" charset="2"/>
        <a:buChar char=""/>
        <a:defRPr lang="en-US" sz="1800" kern="1200" dirty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em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hyperlink" Target="http://www.wintecind.com/spec/filemate/flashmemorycards/proplusuhs-i_microsdhc.html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4" Type="http://schemas.openxmlformats.org/officeDocument/2006/relationships/image" Target="../media/image15.jpeg"/><Relationship Id="rId5" Type="http://schemas.openxmlformats.org/officeDocument/2006/relationships/image" Target="../media/image16.jpeg"/><Relationship Id="rId6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4" Type="http://schemas.openxmlformats.org/officeDocument/2006/relationships/image" Target="../media/image19.jpeg"/><Relationship Id="rId5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analog.io/sB2" TargetMode="External"/><Relationship Id="rId4" Type="http://schemas.openxmlformats.org/officeDocument/2006/relationships/image" Target="../media/image1.png"/><Relationship Id="rId5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twitter.com/weestinkyglen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bit.ly/CornellStream" TargetMode="External"/><Relationship Id="rId3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CornellStream" TargetMode="External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4" Type="http://schemas.openxmlformats.org/officeDocument/2006/relationships/image" Target="../media/image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4" Type="http://schemas.openxmlformats.org/officeDocument/2006/relationships/image" Target="../media/image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4" Type="http://schemas.openxmlformats.org/officeDocument/2006/relationships/image" Target="../media/image8.jpeg"/><Relationship Id="rId5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10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00400" y="4241800"/>
            <a:ext cx="5458968" cy="621792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Peter Marchetto, Kathryn Hofmeister, and M. Todd Walter</a:t>
            </a:r>
          </a:p>
          <a:p>
            <a:r>
              <a:rPr lang="en-US" dirty="0" smtClean="0"/>
              <a:t>Soil and Water Lab, Cornell University</a:t>
            </a:r>
            <a:endParaRPr lang="en-US" dirty="0"/>
          </a:p>
        </p:txBody>
      </p:sp>
      <p:pic>
        <p:nvPicPr>
          <p:cNvPr id="4" name="Picture 3" descr="SW_logo_tex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044" y="315309"/>
            <a:ext cx="2431232" cy="241737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00400" y="315309"/>
            <a:ext cx="5458968" cy="3634829"/>
          </a:xfrm>
          <a:noFill/>
          <a:ln>
            <a:noFill/>
          </a:ln>
        </p:spPr>
        <p:txBody>
          <a:bodyPr>
            <a:noAutofit/>
          </a:bodyPr>
          <a:lstStyle/>
          <a:p>
            <a:pPr algn="r"/>
            <a:r>
              <a:rPr lang="en-US" sz="3200" dirty="0" smtClean="0">
                <a:solidFill>
                  <a:schemeClr val="tx1"/>
                </a:solidFill>
              </a:rPr>
              <a:t>Inexpensive, Open-Source, Internet of Things-Enabled Sensing Stations for Environmental Parameter Measurements</a:t>
            </a:r>
            <a:endParaRPr lang="en-US" sz="3200" dirty="0">
              <a:solidFill>
                <a:schemeClr val="tx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044" y="4368800"/>
            <a:ext cx="2501900" cy="187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3877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Phase 1 Lessons Learned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2209800"/>
            <a:ext cx="8100464" cy="3916363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Don’t trust cows.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Tiny solar panel is too tiny.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µSD cards are too darn small for field work.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Raccoons like screwing with your instrumentation.</a:t>
            </a:r>
          </a:p>
        </p:txBody>
      </p:sp>
      <p:pic>
        <p:nvPicPr>
          <p:cNvPr id="4" name="Picture 3" descr="SW_logo_tex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1446" y="5278003"/>
            <a:ext cx="735451" cy="731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4428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IMG_2673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570652" y="1527935"/>
            <a:ext cx="3176782" cy="423570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COWS!</a:t>
            </a:r>
            <a:endParaRPr lang="en-US" dirty="0"/>
          </a:p>
        </p:txBody>
      </p:sp>
      <p:pic>
        <p:nvPicPr>
          <p:cNvPr id="4" name="Picture 3" descr="SW_logo_tex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1446" y="5278003"/>
            <a:ext cx="735451" cy="731260"/>
          </a:xfrm>
          <a:prstGeom prst="rect">
            <a:avLst/>
          </a:prstGeom>
        </p:spPr>
      </p:pic>
      <p:pic>
        <p:nvPicPr>
          <p:cNvPr id="5" name="Picture 4" descr="IMG_2672.jp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986663" y="1527936"/>
            <a:ext cx="3176782" cy="4235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8848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Phase 1 Lessons Learned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2209800"/>
            <a:ext cx="8100464" cy="3916363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Don’t trust cows.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Tiny solar panel is too tiny.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µSD cards are too darn small for field work.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Raccoons like screwing with your instrumentation.</a:t>
            </a:r>
          </a:p>
        </p:txBody>
      </p:sp>
      <p:pic>
        <p:nvPicPr>
          <p:cNvPr id="4" name="Picture 3" descr="SW_logo_tex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1446" y="5278003"/>
            <a:ext cx="735451" cy="7312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56968" t="48693" r="2524" b="10671"/>
          <a:stretch/>
        </p:blipFill>
        <p:spPr>
          <a:xfrm>
            <a:off x="6518424" y="2618455"/>
            <a:ext cx="1552172" cy="116781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199204" y="3570821"/>
            <a:ext cx="183896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from </a:t>
            </a:r>
            <a:r>
              <a:rPr lang="en-US" sz="800" dirty="0" smtClean="0">
                <a:hlinkClick r:id="rId4"/>
              </a:rPr>
              <a:t>http</a:t>
            </a:r>
            <a:r>
              <a:rPr lang="en-US" sz="800" dirty="0">
                <a:hlinkClick r:id="rId4"/>
              </a:rPr>
              <a:t>://www.wintecind.com</a:t>
            </a:r>
            <a:r>
              <a:rPr lang="en-US" sz="800" dirty="0" smtClean="0">
                <a:hlinkClick r:id="rId4"/>
              </a:rPr>
              <a:t>/</a:t>
            </a:r>
            <a:endParaRPr lang="en-US" sz="800" dirty="0" smtClean="0"/>
          </a:p>
        </p:txBody>
      </p:sp>
    </p:spTree>
    <p:extLst>
      <p:ext uri="{BB962C8B-B14F-4D97-AF65-F5344CB8AC3E}">
        <p14:creationId xmlns:p14="http://schemas.microsoft.com/office/powerpoint/2010/main" val="42160916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Phase 2</a:t>
            </a:r>
            <a:endParaRPr lang="en-US" dirty="0"/>
          </a:p>
        </p:txBody>
      </p:sp>
      <p:pic>
        <p:nvPicPr>
          <p:cNvPr id="4" name="Picture 3" descr="SW_logo_tex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1446" y="5278003"/>
            <a:ext cx="735451" cy="731260"/>
          </a:xfrm>
          <a:prstGeom prst="rect">
            <a:avLst/>
          </a:prstGeom>
        </p:spPr>
      </p:pic>
      <p:pic>
        <p:nvPicPr>
          <p:cNvPr id="6" name="Picture 5" descr="IMG_0054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42726"/>
            <a:ext cx="3386455" cy="4515273"/>
          </a:xfrm>
          <a:prstGeom prst="rect">
            <a:avLst/>
          </a:prstGeom>
        </p:spPr>
      </p:pic>
      <p:pic>
        <p:nvPicPr>
          <p:cNvPr id="7" name="Picture 6" descr="IMG_1637.JP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455" y="171203"/>
            <a:ext cx="3698215" cy="2773661"/>
          </a:xfrm>
          <a:prstGeom prst="rect">
            <a:avLst/>
          </a:prstGeom>
        </p:spPr>
      </p:pic>
      <p:pic>
        <p:nvPicPr>
          <p:cNvPr id="9" name="Picture 8" descr="IMG_2469.jp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455" y="2354716"/>
            <a:ext cx="3123318" cy="2370375"/>
          </a:xfrm>
          <a:prstGeom prst="rect">
            <a:avLst/>
          </a:prstGeom>
        </p:spPr>
      </p:pic>
      <p:pic>
        <p:nvPicPr>
          <p:cNvPr id="10" name="Picture 9" descr="IMG_2481.jp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1196" y="2354716"/>
            <a:ext cx="3160500" cy="237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0896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Phase 2</a:t>
            </a:r>
            <a:endParaRPr lang="en-US" dirty="0"/>
          </a:p>
        </p:txBody>
      </p:sp>
      <p:pic>
        <p:nvPicPr>
          <p:cNvPr id="4" name="Picture 3" descr="SW_logo_tex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1446" y="5278003"/>
            <a:ext cx="735451" cy="731260"/>
          </a:xfrm>
          <a:prstGeom prst="rect">
            <a:avLst/>
          </a:prstGeom>
        </p:spPr>
      </p:pic>
      <p:pic>
        <p:nvPicPr>
          <p:cNvPr id="3" name="Picture 2" descr="IMG_2580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671" y="2057400"/>
            <a:ext cx="2825860" cy="3767813"/>
          </a:xfrm>
          <a:prstGeom prst="rect">
            <a:avLst/>
          </a:prstGeom>
        </p:spPr>
      </p:pic>
      <p:pic>
        <p:nvPicPr>
          <p:cNvPr id="5" name="Picture 4" descr="IMG_2581.jp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2617" y="2057400"/>
            <a:ext cx="2825860" cy="3767813"/>
          </a:xfrm>
          <a:prstGeom prst="rect">
            <a:avLst/>
          </a:prstGeom>
        </p:spPr>
      </p:pic>
      <p:pic>
        <p:nvPicPr>
          <p:cNvPr id="8" name="Picture 7" descr="IMG_2635.jp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8046" y="80092"/>
            <a:ext cx="3527459" cy="2645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7646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Phase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hlinkClick r:id="rId2"/>
              </a:rPr>
              <a:t>@weestinkyglen</a:t>
            </a:r>
            <a:endParaRPr lang="en-US" dirty="0" smtClean="0"/>
          </a:p>
          <a:p>
            <a:r>
              <a:rPr lang="en-US" dirty="0" smtClean="0">
                <a:hlinkClick r:id="rId3"/>
              </a:rPr>
              <a:t>http://analog.io/sB2</a:t>
            </a:r>
            <a:endParaRPr lang="en-US" dirty="0" smtClean="0"/>
          </a:p>
        </p:txBody>
      </p:sp>
      <p:pic>
        <p:nvPicPr>
          <p:cNvPr id="4" name="Picture 3" descr="SW_logo_text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1446" y="5278003"/>
            <a:ext cx="735451" cy="731260"/>
          </a:xfrm>
          <a:prstGeom prst="rect">
            <a:avLst/>
          </a:prstGeom>
        </p:spPr>
      </p:pic>
      <p:pic>
        <p:nvPicPr>
          <p:cNvPr id="5" name="Picture 4" descr="Screen Shot 2015-12-17 at 5.46.52 A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" y="3218663"/>
            <a:ext cx="7070368" cy="2710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221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Phase 2</a:t>
            </a:r>
            <a:endParaRPr lang="en-US" dirty="0"/>
          </a:p>
        </p:txBody>
      </p:sp>
      <p:pic>
        <p:nvPicPr>
          <p:cNvPr id="4" name="Picture 3" descr="SW_logo_tex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1446" y="5278003"/>
            <a:ext cx="735451" cy="731260"/>
          </a:xfrm>
          <a:prstGeom prst="rect">
            <a:avLst/>
          </a:prstGeom>
        </p:spPr>
      </p:pic>
      <p:pic>
        <p:nvPicPr>
          <p:cNvPr id="6" name="Content Placeholder 5" descr="Screen Shot 2015-12-13 at 6.16.11 AM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098" b="-5098"/>
          <a:stretch>
            <a:fillRect/>
          </a:stretch>
        </p:blipFill>
        <p:spPr/>
      </p:pic>
      <p:sp>
        <p:nvSpPr>
          <p:cNvPr id="3" name="TextBox 2"/>
          <p:cNvSpPr txBox="1"/>
          <p:nvPr/>
        </p:nvSpPr>
        <p:spPr>
          <a:xfrm>
            <a:off x="6544095" y="3054993"/>
            <a:ext cx="245975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 smtClean="0">
                <a:solidFill>
                  <a:schemeClr val="accent1"/>
                </a:solidFill>
              </a:rPr>
              <a:t>$348</a:t>
            </a:r>
            <a:endParaRPr lang="en-US" sz="80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51410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It works!</a:t>
            </a:r>
          </a:p>
          <a:p>
            <a:r>
              <a:rPr lang="en-US" dirty="0" smtClean="0"/>
              <a:t>Design is scalable.</a:t>
            </a:r>
          </a:p>
          <a:p>
            <a:r>
              <a:rPr lang="en-US" dirty="0" smtClean="0"/>
              <a:t>You should do it, too!</a:t>
            </a:r>
          </a:p>
          <a:p>
            <a:endParaRPr lang="en-US" dirty="0"/>
          </a:p>
          <a:p>
            <a:r>
              <a:rPr lang="en-US" sz="2800" b="1" dirty="0">
                <a:hlinkClick r:id="rId2"/>
              </a:rPr>
              <a:t>http://bit.ly/</a:t>
            </a:r>
            <a:r>
              <a:rPr lang="en-US" sz="2800" b="1" dirty="0" smtClean="0">
                <a:hlinkClick r:id="rId2"/>
              </a:rPr>
              <a:t>CornellStream</a:t>
            </a:r>
            <a:endParaRPr lang="en-US" sz="2800" b="1" dirty="0" smtClean="0"/>
          </a:p>
        </p:txBody>
      </p:sp>
      <p:pic>
        <p:nvPicPr>
          <p:cNvPr id="4" name="Picture 3" descr="SW_logo_tex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1446" y="5278003"/>
            <a:ext cx="735451" cy="731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2942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Acknowledgements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Everyone in the Soil and Water Lab</a:t>
            </a:r>
          </a:p>
          <a:p>
            <a:pPr lvl="1"/>
            <a:r>
              <a:rPr lang="en-US" dirty="0" smtClean="0"/>
              <a:t>Chelsea Morris</a:t>
            </a:r>
          </a:p>
          <a:p>
            <a:pPr lvl="1"/>
            <a:r>
              <a:rPr lang="en-US" dirty="0" smtClean="0"/>
              <a:t>Lauren McPhillips</a:t>
            </a:r>
          </a:p>
          <a:p>
            <a:pPr lvl="1"/>
            <a:r>
              <a:rPr lang="en-US" dirty="0" smtClean="0"/>
              <a:t>Keiran Cantillina</a:t>
            </a:r>
          </a:p>
          <a:p>
            <a:r>
              <a:rPr lang="en-US" dirty="0" smtClean="0"/>
              <a:t>Tompkins County 4-H2O Club</a:t>
            </a:r>
          </a:p>
          <a:p>
            <a:r>
              <a:rPr lang="en-US" dirty="0" smtClean="0"/>
              <a:t>The Homestead School</a:t>
            </a:r>
          </a:p>
          <a:p>
            <a:r>
              <a:rPr lang="en-US" dirty="0" smtClean="0"/>
              <a:t>Public Lab</a:t>
            </a:r>
          </a:p>
          <a:p>
            <a:r>
              <a:rPr lang="en-US" dirty="0" smtClean="0"/>
              <a:t>Water Defense</a:t>
            </a:r>
          </a:p>
          <a:p>
            <a:r>
              <a:rPr lang="en-US" dirty="0" smtClean="0"/>
              <a:t>SRBC</a:t>
            </a:r>
          </a:p>
        </p:txBody>
      </p:sp>
      <p:pic>
        <p:nvPicPr>
          <p:cNvPr id="4" name="Picture 3" descr="SW_logo_tex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1446" y="5278003"/>
            <a:ext cx="735451" cy="73126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57199" y="652790"/>
            <a:ext cx="472567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hlinkClick r:id="rId3"/>
              </a:rPr>
              <a:t>http://bit.ly/</a:t>
            </a:r>
            <a:r>
              <a:rPr lang="en-US" sz="2800" b="1" dirty="0" smtClean="0">
                <a:hlinkClick r:id="rId3"/>
              </a:rPr>
              <a:t>CornellStream</a:t>
            </a:r>
            <a:endParaRPr lang="en-US" sz="2800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1627" y="2057400"/>
            <a:ext cx="3985363" cy="2667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5502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 what now?!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Inexpensive</a:t>
            </a:r>
          </a:p>
          <a:p>
            <a:r>
              <a:rPr lang="en-US" dirty="0" smtClean="0"/>
              <a:t>Open-Source</a:t>
            </a:r>
          </a:p>
          <a:p>
            <a:r>
              <a:rPr lang="en-US" dirty="0" smtClean="0"/>
              <a:t>Internet of Things</a:t>
            </a:r>
          </a:p>
          <a:p>
            <a:r>
              <a:rPr lang="en-US" dirty="0" smtClean="0"/>
              <a:t>Sensing Stations</a:t>
            </a:r>
          </a:p>
          <a:p>
            <a:r>
              <a:rPr lang="en-US" dirty="0" smtClean="0"/>
              <a:t>Environmental Parameters</a:t>
            </a:r>
          </a:p>
          <a:p>
            <a:r>
              <a:rPr lang="en-US" dirty="0" smtClean="0"/>
              <a:t>Measurements</a:t>
            </a:r>
            <a:endParaRPr lang="en-US" dirty="0"/>
          </a:p>
        </p:txBody>
      </p:sp>
      <p:pic>
        <p:nvPicPr>
          <p:cNvPr id="4" name="Picture 3" descr="SW_logo_tex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1446" y="5278003"/>
            <a:ext cx="735451" cy="731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6003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USGS Network</a:t>
            </a:r>
          </a:p>
          <a:p>
            <a:pPr lvl="1"/>
            <a:r>
              <a:rPr lang="en-US" dirty="0" smtClean="0"/>
              <a:t>Only Depth (and Sometimes Temp.)</a:t>
            </a:r>
          </a:p>
          <a:p>
            <a:pPr lvl="1"/>
            <a:r>
              <a:rPr lang="en-US" dirty="0" smtClean="0"/>
              <a:t>Decreasing Number</a:t>
            </a:r>
          </a:p>
          <a:p>
            <a:pPr lvl="1"/>
            <a:r>
              <a:rPr lang="en-US" dirty="0" smtClean="0"/>
              <a:t>Preferential to Large Water Bodies and Signals</a:t>
            </a:r>
          </a:p>
          <a:p>
            <a:r>
              <a:rPr lang="en-US" dirty="0" smtClean="0"/>
              <a:t>Multiple Parameters</a:t>
            </a:r>
          </a:p>
          <a:p>
            <a:pPr lvl="1"/>
            <a:r>
              <a:rPr lang="en-US" dirty="0" smtClean="0"/>
              <a:t>Depth (and Q)</a:t>
            </a:r>
          </a:p>
          <a:p>
            <a:pPr lvl="1"/>
            <a:r>
              <a:rPr lang="en-US" dirty="0" smtClean="0"/>
              <a:t>Conductivity (Salinity)</a:t>
            </a:r>
          </a:p>
          <a:p>
            <a:pPr lvl="1"/>
            <a:r>
              <a:rPr lang="en-US" dirty="0" smtClean="0"/>
              <a:t>Temperature</a:t>
            </a:r>
          </a:p>
          <a:p>
            <a:pPr lvl="1"/>
            <a:r>
              <a:rPr lang="en-US" dirty="0" smtClean="0"/>
              <a:t>Turbidity (Suspended Solids)</a:t>
            </a:r>
          </a:p>
        </p:txBody>
      </p:sp>
      <p:pic>
        <p:nvPicPr>
          <p:cNvPr id="4" name="Picture 3" descr="SW_logo_tex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1446" y="5278003"/>
            <a:ext cx="735451" cy="731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3395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Phase 1: Standalone Unit</a:t>
            </a:r>
          </a:p>
          <a:p>
            <a:pPr lvl="1"/>
            <a:r>
              <a:rPr lang="en-US" dirty="0" smtClean="0"/>
              <a:t>Internal development and deployment</a:t>
            </a:r>
          </a:p>
          <a:p>
            <a:r>
              <a:rPr lang="en-US" dirty="0" smtClean="0"/>
              <a:t>Phase 2: Networked Nodes</a:t>
            </a:r>
          </a:p>
          <a:p>
            <a:pPr lvl="1"/>
            <a:r>
              <a:rPr lang="en-US" dirty="0" smtClean="0"/>
              <a:t>Internal and external development and builds</a:t>
            </a:r>
          </a:p>
        </p:txBody>
      </p:sp>
      <p:pic>
        <p:nvPicPr>
          <p:cNvPr id="4" name="Picture 3" descr="SW_logo_tex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1446" y="5278003"/>
            <a:ext cx="735451" cy="731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1577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Design and build prototype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Document design for manufacture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Lead build workshop of interested environmental and maker groups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Deploy and calibrate sensing station(s)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Reconvene groups to discuss and revise design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Lather, rinse, repeat (wipe hands on pants)</a:t>
            </a:r>
          </a:p>
        </p:txBody>
      </p:sp>
      <p:pic>
        <p:nvPicPr>
          <p:cNvPr id="4" name="Picture 3" descr="SW_logo_tex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1446" y="5278003"/>
            <a:ext cx="735451" cy="731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7562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Sensors:</a:t>
            </a:r>
          </a:p>
        </p:txBody>
      </p:sp>
      <p:pic>
        <p:nvPicPr>
          <p:cNvPr id="4" name="Picture 3" descr="SW_logo_tex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1446" y="5278003"/>
            <a:ext cx="735451" cy="7312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99" y="2695698"/>
            <a:ext cx="2478486" cy="355485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9443" y="1419348"/>
            <a:ext cx="4495800" cy="255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9553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Phase 1</a:t>
            </a:r>
            <a:endParaRPr lang="en-US" dirty="0"/>
          </a:p>
        </p:txBody>
      </p:sp>
      <p:pic>
        <p:nvPicPr>
          <p:cNvPr id="4" name="Picture 3" descr="SW_logo_tex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1446" y="5278003"/>
            <a:ext cx="735451" cy="7312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272" y="2038641"/>
            <a:ext cx="2804634" cy="34786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2140" y="1565394"/>
            <a:ext cx="3378200" cy="405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4726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Phase 1</a:t>
            </a:r>
            <a:endParaRPr lang="en-US" dirty="0"/>
          </a:p>
        </p:txBody>
      </p:sp>
      <p:pic>
        <p:nvPicPr>
          <p:cNvPr id="4" name="Picture 3" descr="SW_logo_tex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1446" y="5278003"/>
            <a:ext cx="735451" cy="731260"/>
          </a:xfrm>
          <a:prstGeom prst="rect">
            <a:avLst/>
          </a:prstGeom>
        </p:spPr>
      </p:pic>
      <p:pic>
        <p:nvPicPr>
          <p:cNvPr id="3" name="Picture 2" descr="IMG_2491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58" y="2278958"/>
            <a:ext cx="2583190" cy="3444253"/>
          </a:xfrm>
          <a:prstGeom prst="rect">
            <a:avLst/>
          </a:prstGeom>
        </p:spPr>
      </p:pic>
      <p:pic>
        <p:nvPicPr>
          <p:cNvPr id="5" name="Picture 4" descr="IMG_2483.jp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2105" y="186017"/>
            <a:ext cx="3617324" cy="2712993"/>
          </a:xfrm>
          <a:prstGeom prst="rect">
            <a:avLst/>
          </a:prstGeom>
        </p:spPr>
      </p:pic>
      <p:pic>
        <p:nvPicPr>
          <p:cNvPr id="8" name="Picture 7" descr="IMG_2490.jp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2386" y="2278958"/>
            <a:ext cx="2583190" cy="3444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0661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Phase 1 Results</a:t>
            </a:r>
            <a:endParaRPr lang="en-US" dirty="0"/>
          </a:p>
        </p:txBody>
      </p:sp>
      <p:pic>
        <p:nvPicPr>
          <p:cNvPr id="4" name="Picture 3" descr="SW_logo_tex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1446" y="5278003"/>
            <a:ext cx="735451" cy="7312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928" y="2044342"/>
            <a:ext cx="6224185" cy="4244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934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Plaza">
  <a:themeElements>
    <a:clrScheme name="Plaza">
      <a:dk1>
        <a:sysClr val="windowText" lastClr="000000"/>
      </a:dk1>
      <a:lt1>
        <a:sysClr val="window" lastClr="FFFFFF"/>
      </a:lt1>
      <a:dk2>
        <a:srgbClr val="333333"/>
      </a:dk2>
      <a:lt2>
        <a:srgbClr val="CCCCCC"/>
      </a:lt2>
      <a:accent1>
        <a:srgbClr val="990000"/>
      </a:accent1>
      <a:accent2>
        <a:srgbClr val="580101"/>
      </a:accent2>
      <a:accent3>
        <a:srgbClr val="E94A00"/>
      </a:accent3>
      <a:accent4>
        <a:srgbClr val="EB8F00"/>
      </a:accent4>
      <a:accent5>
        <a:srgbClr val="A4A4A4"/>
      </a:accent5>
      <a:accent6>
        <a:srgbClr val="666666"/>
      </a:accent6>
      <a:hlink>
        <a:srgbClr val="D01010"/>
      </a:hlink>
      <a:folHlink>
        <a:srgbClr val="E6682E"/>
      </a:folHlink>
    </a:clrScheme>
    <a:fontScheme name="Plaza">
      <a:majorFont>
        <a:latin typeface="Century Gothic"/>
        <a:ea typeface=""/>
        <a:cs typeface=""/>
        <a:font script="Jpan" typeface="メイリオ"/>
        <a:font script="Hans" typeface="宋体"/>
        <a:font script="Hant" typeface="新細明體"/>
      </a:majorFont>
      <a:minorFont>
        <a:latin typeface="Century Gothic"/>
        <a:ea typeface=""/>
        <a:cs typeface=""/>
        <a:font script="Jpan" typeface="メイリオ"/>
        <a:font script="Hans" typeface="宋体"/>
        <a:font script="Hant" typeface="新細明體"/>
      </a:minorFont>
    </a:fontScheme>
    <a:fmtScheme name="Plaza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60000"/>
                <a:satMod val="135000"/>
              </a:schemeClr>
            </a:gs>
            <a:gs pos="100000">
              <a:schemeClr val="phClr">
                <a:tint val="100000"/>
                <a:shade val="100000"/>
                <a:satMod val="13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70000"/>
                <a:satMod val="120000"/>
              </a:schemeClr>
            </a:gs>
            <a:gs pos="35000">
              <a:schemeClr val="phClr">
                <a:shade val="100000"/>
                <a:satMod val="150000"/>
              </a:schemeClr>
            </a:gs>
            <a:gs pos="70000">
              <a:schemeClr val="phClr">
                <a:tint val="100000"/>
                <a:shade val="100000"/>
                <a:satMod val="200000"/>
                <a:greenMod val="100000"/>
              </a:schemeClr>
            </a:gs>
            <a:gs pos="100000">
              <a:schemeClr val="phClr">
                <a:tint val="100000"/>
                <a:shade val="100000"/>
                <a:satMod val="250000"/>
                <a:greenMod val="100000"/>
              </a:schemeClr>
            </a:gs>
          </a:gsLst>
          <a:lin ang="16200000" scaled="1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190500" dist="63500" dir="5400000">
              <a:srgbClr val="FFFFFF">
                <a:alpha val="65000"/>
              </a:srgbClr>
            </a:innerShdw>
          </a:effectLst>
          <a:scene3d>
            <a:camera prst="orthographicFront">
              <a:rot lat="0" lon="0" rev="0"/>
            </a:camera>
            <a:lightRig rig="twoPt" dir="r">
              <a:rot lat="0" lon="0" rev="6000000"/>
            </a:lightRig>
          </a:scene3d>
          <a:sp3d prstMaterial="matte">
            <a:bevelT w="0" h="0" prst="relaxedInset"/>
          </a:sp3d>
        </a:effectStyle>
        <a:effectStyle>
          <a:effectLst>
            <a:innerShdw blurRad="50800" dist="25400" dir="13500000">
              <a:srgbClr val="FFFFFF">
                <a:alpha val="75000"/>
              </a:srgbClr>
            </a:innerShdw>
            <a:outerShdw blurRad="88900" dist="38100" dir="6600000" sx="101000" sy="101000" rotWithShape="0">
              <a:srgbClr val="000000">
                <a:alpha val="50000"/>
              </a:srgbClr>
            </a:outerShdw>
          </a:effectLst>
          <a:scene3d>
            <a:camera prst="perspectiveFront" fov="3000000"/>
            <a:lightRig rig="morning" dir="tl">
              <a:rot lat="0" lon="0" rev="1800000"/>
            </a:lightRig>
          </a:scene3d>
          <a:sp3d contourW="38100" prstMaterial="softEdge">
            <a:bevelT w="25400" h="38100"/>
            <a:contourClr>
              <a:schemeClr val="phClr">
                <a:tint val="6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Plaza.thmx</Template>
  <TotalTime>5077</TotalTime>
  <Words>317</Words>
  <Application>Microsoft Macintosh PowerPoint</Application>
  <PresentationFormat>On-screen Show (4:3)</PresentationFormat>
  <Paragraphs>73</Paragraphs>
  <Slides>18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Plaza</vt:lpstr>
      <vt:lpstr>Inexpensive, Open-Source, Internet of Things-Enabled Sensing Stations for Environmental Parameter Measurements</vt:lpstr>
      <vt:lpstr>Do what now?!</vt:lpstr>
      <vt:lpstr>Why?</vt:lpstr>
      <vt:lpstr>How?</vt:lpstr>
      <vt:lpstr>How?</vt:lpstr>
      <vt:lpstr>How?</vt:lpstr>
      <vt:lpstr>Phase 1</vt:lpstr>
      <vt:lpstr>Phase 1</vt:lpstr>
      <vt:lpstr>Phase 1 Results</vt:lpstr>
      <vt:lpstr>Phase 1 Lessons Learned</vt:lpstr>
      <vt:lpstr>COWS!</vt:lpstr>
      <vt:lpstr>Phase 1 Lessons Learned</vt:lpstr>
      <vt:lpstr>Phase 2</vt:lpstr>
      <vt:lpstr>Phase 2</vt:lpstr>
      <vt:lpstr>Phase 2</vt:lpstr>
      <vt:lpstr>Phase 2</vt:lpstr>
      <vt:lpstr>Conclusions</vt:lpstr>
      <vt:lpstr>Acknowledgements</vt:lpstr>
    </vt:vector>
  </TitlesOfParts>
  <Company>Cornell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Inexpensive, Open-Source, Internet of Things-Enabled Sensing Stations for Environmental Parameter Measurements</dc:title>
  <dc:creator>Pete Marchetto</dc:creator>
  <cp:lastModifiedBy>Pete Marchetto</cp:lastModifiedBy>
  <cp:revision>30</cp:revision>
  <dcterms:created xsi:type="dcterms:W3CDTF">2015-12-11T21:24:49Z</dcterms:created>
  <dcterms:modified xsi:type="dcterms:W3CDTF">2015-12-17T14:13:48Z</dcterms:modified>
</cp:coreProperties>
</file>